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0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D23B-8054-4932-83F0-148E6C8EEB6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3CEF-E79D-4BDA-B393-167DA890A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16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D23B-8054-4932-83F0-148E6C8EEB6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3CEF-E79D-4BDA-B393-167DA890A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8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D23B-8054-4932-83F0-148E6C8EEB6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3CEF-E79D-4BDA-B393-167DA890A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70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D23B-8054-4932-83F0-148E6C8EEB6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3CEF-E79D-4BDA-B393-167DA890A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13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D23B-8054-4932-83F0-148E6C8EEB6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3CEF-E79D-4BDA-B393-167DA890A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98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D23B-8054-4932-83F0-148E6C8EEB6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3CEF-E79D-4BDA-B393-167DA890A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9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D23B-8054-4932-83F0-148E6C8EEB6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3CEF-E79D-4BDA-B393-167DA890A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971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D23B-8054-4932-83F0-148E6C8EEB6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3CEF-E79D-4BDA-B393-167DA890A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65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D23B-8054-4932-83F0-148E6C8EEB6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3CEF-E79D-4BDA-B393-167DA890A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8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D23B-8054-4932-83F0-148E6C8EEB6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3CEF-E79D-4BDA-B393-167DA890A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39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D23B-8054-4932-83F0-148E6C8EEB6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3CEF-E79D-4BDA-B393-167DA890A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315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ED23B-8054-4932-83F0-148E6C8EEB6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03CEF-E79D-4BDA-B393-167DA890A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895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27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Be The Match - NMDP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Adewale Adeboye</dc:creator>
  <cp:lastModifiedBy>Adewale Adeboye</cp:lastModifiedBy>
  <cp:revision>1</cp:revision>
  <dcterms:created xsi:type="dcterms:W3CDTF">2018-12-13T21:14:07Z</dcterms:created>
  <dcterms:modified xsi:type="dcterms:W3CDTF">2018-12-13T21:14:26Z</dcterms:modified>
</cp:coreProperties>
</file>